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265" r:id="rId2"/>
    <p:sldId id="27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11" autoAdjust="0"/>
    <p:restoredTop sz="89278" autoAdjust="0"/>
  </p:normalViewPr>
  <p:slideViewPr>
    <p:cSldViewPr snapToGrid="0">
      <p:cViewPr varScale="1">
        <p:scale>
          <a:sx n="104" d="100"/>
          <a:sy n="104" d="100"/>
        </p:scale>
        <p:origin x="-792" y="-9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23/03/2014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7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00" y="758952"/>
            <a:ext cx="3942280" cy="22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Gameprogramming 2013 - Voxellancer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Gameprogramming 2013 - Voxellancer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Gameprogramming 2013 - Voxellancer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lete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4479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659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594359"/>
            <a:ext cx="7121151" cy="54796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147912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13649" y="6498000"/>
            <a:ext cx="6129714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78839" y="6498000"/>
            <a:ext cx="956798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5082970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141562"/>
            <a:ext cx="12188825" cy="17164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5082970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1562"/>
            <a:ext cx="11278437" cy="80203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85" y="5867399"/>
            <a:ext cx="1127845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Gameprogramming 2013 - Voxellancer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60" r:id="rId6"/>
    <p:sldLayoutId id="2147483656" r:id="rId7"/>
    <p:sldLayoutId id="2147483657" r:id="rId8"/>
    <p:sldLayoutId id="2147483658" r:id="rId9"/>
    <p:sldLayoutId id="2147483659" r:id="rId10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3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br>
              <a:rPr lang="de-DE" dirty="0" smtClean="0"/>
            </a:br>
            <a:r>
              <a:rPr lang="de-DE" dirty="0" err="1" smtClean="0"/>
              <a:t>Voxels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Fully</a:t>
            </a:r>
            <a:r>
              <a:rPr lang="de-DE" dirty="0" smtClean="0"/>
              <a:t> </a:t>
            </a:r>
            <a:r>
              <a:rPr lang="de-DE" dirty="0" err="1" smtClean="0"/>
              <a:t>destructable</a:t>
            </a:r>
            <a:r>
              <a:rPr lang="de-DE" dirty="0" smtClean="0"/>
              <a:t> World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Accurate</a:t>
            </a:r>
            <a:r>
              <a:rPr lang="de-DE" dirty="0" smtClean="0"/>
              <a:t> </a:t>
            </a:r>
            <a:r>
              <a:rPr lang="de-DE" dirty="0" err="1" smtClean="0"/>
              <a:t>textbook</a:t>
            </a:r>
            <a:r>
              <a:rPr lang="de-DE" dirty="0" smtClean="0"/>
              <a:t> </a:t>
            </a:r>
            <a:r>
              <a:rPr lang="de-DE" dirty="0" err="1" smtClean="0"/>
              <a:t>physics</a:t>
            </a:r>
            <a:r>
              <a:rPr lang="de-DE" dirty="0" smtClean="0"/>
              <a:t>: </a:t>
            </a:r>
          </a:p>
          <a:p>
            <a:pPr marL="726948" lvl="1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collision</a:t>
            </a:r>
            <a:endParaRPr lang="de-DE" dirty="0" smtClean="0"/>
          </a:p>
          <a:p>
            <a:pPr marL="726948" lvl="1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destruction</a:t>
            </a:r>
            <a:endParaRPr lang="de-DE" dirty="0" smtClean="0"/>
          </a:p>
          <a:p>
            <a:pPr marL="726948" lvl="1" indent="-342900">
              <a:buFont typeface="Arial" panose="020B0604020202020204" pitchFamily="34" charset="0"/>
              <a:buChar char="•"/>
            </a:pPr>
            <a:r>
              <a:rPr lang="de-DE" dirty="0" smtClean="0"/>
              <a:t>Impacts</a:t>
            </a:r>
          </a:p>
          <a:p>
            <a:pPr marL="726948" lvl="1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Simple </a:t>
            </a:r>
            <a:r>
              <a:rPr lang="de-DE" dirty="0" err="1" smtClean="0"/>
              <a:t>model</a:t>
            </a:r>
            <a:r>
              <a:rPr lang="de-DE" dirty="0" smtClean="0"/>
              <a:t> </a:t>
            </a:r>
            <a:r>
              <a:rPr lang="de-DE" dirty="0" smtClean="0"/>
              <a:t>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None/>
            </a:pPr>
            <a:r>
              <a:rPr lang="de-DE" dirty="0"/>
              <a:t>As </a:t>
            </a:r>
            <a:r>
              <a:rPr lang="de-DE" dirty="0" err="1"/>
              <a:t>previously</a:t>
            </a:r>
            <a:r>
              <a:rPr lang="de-DE" dirty="0"/>
              <a:t> </a:t>
            </a:r>
            <a:r>
              <a:rPr lang="de-DE" dirty="0" err="1"/>
              <a:t>seen</a:t>
            </a:r>
            <a:r>
              <a:rPr lang="de-DE" dirty="0"/>
              <a:t> in </a:t>
            </a:r>
            <a:r>
              <a:rPr lang="de-DE" dirty="0" err="1"/>
              <a:t>games</a:t>
            </a:r>
            <a:r>
              <a:rPr lang="de-DE" dirty="0"/>
              <a:t> like:</a:t>
            </a:r>
          </a:p>
          <a:p>
            <a:pPr>
              <a:buNone/>
            </a:pPr>
            <a:r>
              <a:rPr lang="de-DE" dirty="0" err="1" smtClean="0"/>
              <a:t>Voxatron</a:t>
            </a:r>
            <a:endParaRPr lang="de-DE" dirty="0"/>
          </a:p>
          <a:p>
            <a:pPr>
              <a:buNone/>
            </a:pPr>
            <a:r>
              <a:rPr lang="de-DE" dirty="0" smtClean="0"/>
              <a:t>Minecraft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10" name="Picture 2" descr="http://i1-news.softpedia-static.com/images/news2/Voxatron-0-1-6-Alpha-Review-1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032" y="3054097"/>
            <a:ext cx="3291840" cy="2468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0287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br>
              <a:rPr lang="de-DE" dirty="0" smtClean="0"/>
            </a:br>
            <a:r>
              <a:rPr lang="de-DE" dirty="0" smtClean="0"/>
              <a:t>Space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Space Games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awesome</a:t>
            </a: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Dogfight</a:t>
            </a:r>
            <a:r>
              <a:rPr lang="de-DE" dirty="0" smtClean="0"/>
              <a:t> </a:t>
            </a:r>
            <a:r>
              <a:rPr lang="de-DE" dirty="0" err="1" smtClean="0"/>
              <a:t>combat</a:t>
            </a: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Science Fiction </a:t>
            </a:r>
            <a:r>
              <a:rPr lang="de-DE" dirty="0" err="1" smtClean="0"/>
              <a:t>setting</a:t>
            </a: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Open </a:t>
            </a:r>
            <a:r>
              <a:rPr lang="de-DE" dirty="0" err="1" smtClean="0"/>
              <a:t>world</a:t>
            </a: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Not limited </a:t>
            </a:r>
            <a:r>
              <a:rPr lang="de-DE" dirty="0" err="1" smtClean="0"/>
              <a:t>by</a:t>
            </a:r>
            <a:r>
              <a:rPr lang="de-DE" dirty="0" smtClean="0"/>
              <a:t> „</a:t>
            </a:r>
            <a:r>
              <a:rPr lang="de-DE" dirty="0" err="1" smtClean="0"/>
              <a:t>realism</a:t>
            </a:r>
            <a:r>
              <a:rPr lang="de-DE" dirty="0" smtClean="0"/>
              <a:t>“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None/>
            </a:pPr>
            <a:r>
              <a:rPr lang="de-DE" dirty="0" smtClean="0"/>
              <a:t>As </a:t>
            </a:r>
            <a:r>
              <a:rPr lang="de-DE" dirty="0" err="1" smtClean="0"/>
              <a:t>previously</a:t>
            </a:r>
            <a:r>
              <a:rPr lang="de-DE" dirty="0" smtClean="0"/>
              <a:t> </a:t>
            </a:r>
            <a:r>
              <a:rPr lang="de-DE" dirty="0" err="1" smtClean="0"/>
              <a:t>seen</a:t>
            </a:r>
            <a:r>
              <a:rPr lang="de-DE" dirty="0" smtClean="0"/>
              <a:t> in </a:t>
            </a:r>
            <a:r>
              <a:rPr lang="de-DE" dirty="0" err="1" smtClean="0"/>
              <a:t>games</a:t>
            </a:r>
            <a:r>
              <a:rPr lang="de-DE" dirty="0" smtClean="0"/>
              <a:t> like:</a:t>
            </a:r>
          </a:p>
          <a:p>
            <a:pPr>
              <a:buNone/>
            </a:pPr>
            <a:r>
              <a:rPr lang="de-DE" dirty="0" smtClean="0"/>
              <a:t>Freelancer</a:t>
            </a:r>
          </a:p>
          <a:p>
            <a:pPr>
              <a:buNone/>
            </a:pPr>
            <a:r>
              <a:rPr lang="de-DE" dirty="0" smtClean="0"/>
              <a:t>X-Series</a:t>
            </a:r>
          </a:p>
          <a:p>
            <a:pPr>
              <a:buNone/>
            </a:pPr>
            <a:r>
              <a:rPr lang="de-DE" dirty="0" smtClean="0"/>
              <a:t>Eve Online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http://www.gamersglobal.de/sites/gamersglobal.de/files/galerie/1030/fl_ss_ss_00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032" y="3054096"/>
            <a:ext cx="3291840" cy="2468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45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_hpi_cgs_wide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</Template>
  <TotalTime>0</TotalTime>
  <Words>64</Words>
  <Application>Microsoft Office PowerPoint</Application>
  <PresentationFormat>Benutzerdefiniert</PresentationFormat>
  <Paragraphs>33</Paragraphs>
  <Slides>2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3" baseType="lpstr">
      <vt:lpstr>powerpoint_hpi_cgs_wide</vt:lpstr>
      <vt:lpstr>Motivation Voxels</vt:lpstr>
      <vt:lpstr>Motivation Space</vt:lpstr>
    </vt:vector>
  </TitlesOfParts>
  <Company>Hasso-Plattner-Institut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Voxellancer</dc:title>
  <cp:lastModifiedBy>Owner</cp:lastModifiedBy>
  <cp:revision>49</cp:revision>
  <dcterms:created xsi:type="dcterms:W3CDTF">2013-10-30T14:23:30Z</dcterms:created>
  <dcterms:modified xsi:type="dcterms:W3CDTF">2014-03-23T17:50:05Z</dcterms:modified>
</cp:coreProperties>
</file>

<file path=docProps/thumbnail.jpeg>
</file>